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Tè sfuso ai frutti della foresta invernale confezionato in un sacchetto di cartoncino kraft. 40 grammi.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503506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Candela in cera profumata da 120gr. a base vegetale contenuta in un contenitore di vetro smerigliato con decorazione a tema fiocco di neve natalizio e coperchio in bambù. Confezione in scatola di cartoncino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Decorazione natalizia in vetro con base in legno dotata di luce LED. Cavo di ricarica USB incluso.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1970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714891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Entra nello spirito delle feste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167678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Porta un po' di magia durante il periodo natalizio con morbide coperte, bellissime tazze e decorazioni allegre, così da conquistare il cuore e l'attenzione di tutti.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Spatola da forno in silicone con motivo natalizio e manico in bambù.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Portachiavi in alluminio riciclato a forma di renna con anello in metallo.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59832" y="13170136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Barattolo in vetro borosilicato a doppia parete da 310ml. con decorazione fiocco di neve natalizio, tappo in bambù e confezione in scatola di cartoncino kraft.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6618</TotalTime>
  <Words>213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2025-08-12T08:45:49Z</dcterms:modified>
  <cp:category/>
</cp:coreProperties>
</file>